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3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28" autoAdjust="0"/>
  </p:normalViewPr>
  <p:slideViewPr>
    <p:cSldViewPr>
      <p:cViewPr varScale="1">
        <p:scale>
          <a:sx n="92" d="100"/>
          <a:sy n="92" d="100"/>
        </p:scale>
        <p:origin x="534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41F0137-79F9-4050-A049-093AB4E7214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EDE8B7D6-21D1-4D5B-B37A-8B113F5D42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29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8B7D6-21D1-4D5B-B37A-8B113F5D42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15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0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72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69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6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1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21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2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54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24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33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2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20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直線コネクタ 58"/>
          <p:cNvCxnSpPr>
            <a:cxnSpLocks/>
          </p:cNvCxnSpPr>
          <p:nvPr/>
        </p:nvCxnSpPr>
        <p:spPr>
          <a:xfrm>
            <a:off x="3935872" y="1700808"/>
            <a:ext cx="217759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>
            <a:cxnSpLocks/>
          </p:cNvCxnSpPr>
          <p:nvPr/>
        </p:nvCxnSpPr>
        <p:spPr>
          <a:xfrm>
            <a:off x="5036510" y="1196752"/>
            <a:ext cx="107854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4589341" y="1268760"/>
            <a:ext cx="91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5148064" y="764704"/>
            <a:ext cx="8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339752" y="1403484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(%)</a:t>
            </a:r>
            <a:endParaRPr kumimoji="1" lang="ja-JP" altLang="en-US" dirty="0"/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3563888" y="5589240"/>
            <a:ext cx="7396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Healthy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control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64" name="Rectangle 58"/>
          <p:cNvSpPr>
            <a:spLocks noChangeArrowheads="1"/>
          </p:cNvSpPr>
          <p:nvPr/>
        </p:nvSpPr>
        <p:spPr bwMode="auto">
          <a:xfrm>
            <a:off x="4819131" y="5744289"/>
            <a:ext cx="5449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COPD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70" name="Rectangle 59"/>
          <p:cNvSpPr>
            <a:spLocks noChangeArrowheads="1"/>
          </p:cNvSpPr>
          <p:nvPr/>
        </p:nvSpPr>
        <p:spPr bwMode="auto">
          <a:xfrm>
            <a:off x="5938040" y="5733256"/>
            <a:ext cx="290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IP</a:t>
            </a:r>
            <a:r>
              <a:rPr kumimoji="1" lang="en-US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26" name="テキスト ボックス 125"/>
          <p:cNvSpPr txBox="1"/>
          <p:nvPr/>
        </p:nvSpPr>
        <p:spPr>
          <a:xfrm>
            <a:off x="2051720" y="3286145"/>
            <a:ext cx="461665" cy="67037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kumimoji="1" lang="en-US" altLang="ja-JP" b="1" dirty="0"/>
              <a:t>HAV%</a:t>
            </a:r>
            <a:endParaRPr kumimoji="1" lang="ja-JP" altLang="en-US" b="1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2051720" y="1531406"/>
            <a:ext cx="5241013" cy="4245120"/>
            <a:chOff x="1513" y="1267"/>
            <a:chExt cx="3126" cy="253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13" y="1267"/>
              <a:ext cx="3126" cy="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2018" y="1485"/>
              <a:ext cx="0" cy="2124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>
              <a:off x="1983" y="3591"/>
              <a:ext cx="35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2000" y="3252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2000" y="2913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 flipH="1">
              <a:off x="2000" y="257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" name="Line 15"/>
            <p:cNvSpPr>
              <a:spLocks noChangeShapeType="1"/>
            </p:cNvSpPr>
            <p:nvPr/>
          </p:nvSpPr>
          <p:spPr bwMode="auto">
            <a:xfrm flipH="1">
              <a:off x="2000" y="2235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 flipH="1">
              <a:off x="1992" y="1896"/>
              <a:ext cx="26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" name="Line 19"/>
            <p:cNvSpPr>
              <a:spLocks noChangeShapeType="1"/>
            </p:cNvSpPr>
            <p:nvPr/>
          </p:nvSpPr>
          <p:spPr bwMode="auto">
            <a:xfrm flipH="1">
              <a:off x="2000" y="1557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" name="Rectangle 20"/>
            <p:cNvSpPr>
              <a:spLocks noChangeArrowheads="1"/>
            </p:cNvSpPr>
            <p:nvPr/>
          </p:nvSpPr>
          <p:spPr bwMode="auto">
            <a:xfrm>
              <a:off x="1819" y="3522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1771" y="3180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10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1" name="Rectangle 22"/>
            <p:cNvSpPr>
              <a:spLocks noChangeArrowheads="1"/>
            </p:cNvSpPr>
            <p:nvPr/>
          </p:nvSpPr>
          <p:spPr bwMode="auto">
            <a:xfrm>
              <a:off x="1771" y="2844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20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771" y="2502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30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771" y="2166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40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771" y="1824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50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771" y="1488"/>
              <a:ext cx="1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60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2" name="Line 27"/>
            <p:cNvSpPr>
              <a:spLocks noChangeShapeType="1"/>
            </p:cNvSpPr>
            <p:nvPr/>
          </p:nvSpPr>
          <p:spPr bwMode="auto">
            <a:xfrm>
              <a:off x="2576" y="3330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Line 28"/>
            <p:cNvSpPr>
              <a:spLocks noChangeShapeType="1"/>
            </p:cNvSpPr>
            <p:nvPr/>
          </p:nvSpPr>
          <p:spPr bwMode="auto">
            <a:xfrm>
              <a:off x="2576" y="3208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Line 29"/>
            <p:cNvSpPr>
              <a:spLocks noChangeShapeType="1"/>
            </p:cNvSpPr>
            <p:nvPr/>
          </p:nvSpPr>
          <p:spPr bwMode="auto">
            <a:xfrm>
              <a:off x="2652" y="3208"/>
              <a:ext cx="0" cy="122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" name="Rectangle 30"/>
            <p:cNvSpPr>
              <a:spLocks noChangeArrowheads="1"/>
            </p:cNvSpPr>
            <p:nvPr/>
          </p:nvSpPr>
          <p:spPr bwMode="auto">
            <a:xfrm>
              <a:off x="2525" y="3219"/>
              <a:ext cx="254" cy="66"/>
            </a:xfrm>
            <a:prstGeom prst="rect">
              <a:avLst/>
            </a:prstGeom>
            <a:solidFill>
              <a:srgbClr val="4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" name="Rectangle 31"/>
            <p:cNvSpPr>
              <a:spLocks noChangeArrowheads="1"/>
            </p:cNvSpPr>
            <p:nvPr/>
          </p:nvSpPr>
          <p:spPr bwMode="auto">
            <a:xfrm>
              <a:off x="2525" y="3219"/>
              <a:ext cx="254" cy="6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8" name="Line 32"/>
            <p:cNvSpPr>
              <a:spLocks noChangeShapeType="1"/>
            </p:cNvSpPr>
            <p:nvPr/>
          </p:nvSpPr>
          <p:spPr bwMode="auto">
            <a:xfrm>
              <a:off x="2424" y="3262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9" name="Line 33"/>
            <p:cNvSpPr>
              <a:spLocks noChangeShapeType="1"/>
            </p:cNvSpPr>
            <p:nvPr/>
          </p:nvSpPr>
          <p:spPr bwMode="auto">
            <a:xfrm>
              <a:off x="3210" y="3354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Line 34"/>
            <p:cNvSpPr>
              <a:spLocks noChangeShapeType="1"/>
            </p:cNvSpPr>
            <p:nvPr/>
          </p:nvSpPr>
          <p:spPr bwMode="auto">
            <a:xfrm>
              <a:off x="3210" y="3166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Line 35"/>
            <p:cNvSpPr>
              <a:spLocks noChangeShapeType="1"/>
            </p:cNvSpPr>
            <p:nvPr/>
          </p:nvSpPr>
          <p:spPr bwMode="auto">
            <a:xfrm>
              <a:off x="3286" y="3166"/>
              <a:ext cx="0" cy="188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2" name="Rectangle 36"/>
            <p:cNvSpPr>
              <a:spLocks noChangeArrowheads="1"/>
            </p:cNvSpPr>
            <p:nvPr/>
          </p:nvSpPr>
          <p:spPr bwMode="auto">
            <a:xfrm>
              <a:off x="3160" y="3221"/>
              <a:ext cx="253" cy="63"/>
            </a:xfrm>
            <a:prstGeom prst="rect">
              <a:avLst/>
            </a:prstGeom>
            <a:solidFill>
              <a:srgbClr val="4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Rectangle 37"/>
            <p:cNvSpPr>
              <a:spLocks noChangeArrowheads="1"/>
            </p:cNvSpPr>
            <p:nvPr/>
          </p:nvSpPr>
          <p:spPr bwMode="auto">
            <a:xfrm>
              <a:off x="3160" y="3221"/>
              <a:ext cx="253" cy="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4" name="Line 38"/>
            <p:cNvSpPr>
              <a:spLocks noChangeShapeType="1"/>
            </p:cNvSpPr>
            <p:nvPr/>
          </p:nvSpPr>
          <p:spPr bwMode="auto">
            <a:xfrm>
              <a:off x="3058" y="3257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Line 39"/>
            <p:cNvSpPr>
              <a:spLocks noChangeShapeType="1"/>
            </p:cNvSpPr>
            <p:nvPr/>
          </p:nvSpPr>
          <p:spPr bwMode="auto">
            <a:xfrm>
              <a:off x="3845" y="3269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Line 40"/>
            <p:cNvSpPr>
              <a:spLocks noChangeShapeType="1"/>
            </p:cNvSpPr>
            <p:nvPr/>
          </p:nvSpPr>
          <p:spPr bwMode="auto">
            <a:xfrm>
              <a:off x="3845" y="1804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Line 41"/>
            <p:cNvSpPr>
              <a:spLocks noChangeShapeType="1"/>
            </p:cNvSpPr>
            <p:nvPr/>
          </p:nvSpPr>
          <p:spPr bwMode="auto">
            <a:xfrm>
              <a:off x="3921" y="1804"/>
              <a:ext cx="0" cy="1465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8" name="Rectangle 42"/>
            <p:cNvSpPr>
              <a:spLocks noChangeArrowheads="1"/>
            </p:cNvSpPr>
            <p:nvPr/>
          </p:nvSpPr>
          <p:spPr bwMode="auto">
            <a:xfrm>
              <a:off x="3794" y="2566"/>
              <a:ext cx="254" cy="5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9" name="Rectangle 43"/>
            <p:cNvSpPr>
              <a:spLocks noChangeArrowheads="1"/>
            </p:cNvSpPr>
            <p:nvPr/>
          </p:nvSpPr>
          <p:spPr bwMode="auto">
            <a:xfrm>
              <a:off x="3794" y="2566"/>
              <a:ext cx="254" cy="538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>
              <a:off x="3692" y="2984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1" name="Rectangle 45"/>
            <p:cNvSpPr>
              <a:spLocks noChangeArrowheads="1"/>
            </p:cNvSpPr>
            <p:nvPr/>
          </p:nvSpPr>
          <p:spPr bwMode="auto">
            <a:xfrm>
              <a:off x="2017" y="1484"/>
              <a:ext cx="2538" cy="2125"/>
            </a:xfrm>
            <a:prstGeom prst="rect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5" name="Rectangle 49"/>
            <p:cNvSpPr>
              <a:spLocks noChangeArrowheads="1"/>
            </p:cNvSpPr>
            <p:nvPr/>
          </p:nvSpPr>
          <p:spPr bwMode="auto">
            <a:xfrm rot="16200000">
              <a:off x="1609" y="2568"/>
              <a:ext cx="10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endParaRPr kumimoji="0" lang="ja-JP" alt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54"/>
            <p:cNvSpPr>
              <a:spLocks noChangeArrowheads="1"/>
            </p:cNvSpPr>
            <p:nvPr/>
          </p:nvSpPr>
          <p:spPr bwMode="auto">
            <a:xfrm rot="16200000">
              <a:off x="1660" y="227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487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22</Words>
  <Application>Microsoft Office PowerPoint</Application>
  <PresentationFormat>画面に合わせる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気腫合併肺線維症における胸部CTの客観的評価の有用性について</dc:title>
  <dc:creator>北口良晃</dc:creator>
  <cp:lastModifiedBy>北口 良晃</cp:lastModifiedBy>
  <cp:revision>209</cp:revision>
  <cp:lastPrinted>2018-05-16T05:56:23Z</cp:lastPrinted>
  <dcterms:created xsi:type="dcterms:W3CDTF">2018-02-07T10:35:40Z</dcterms:created>
  <dcterms:modified xsi:type="dcterms:W3CDTF">2019-12-30T04:19:48Z</dcterms:modified>
</cp:coreProperties>
</file>